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08F27B-5944-4AEB-B09C-2319F96CE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36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198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16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5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10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42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338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42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31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47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07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13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F35104-1400-4922-BCBE-889D6A66B0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18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21: </a:t>
            </a:r>
            <a:r>
              <a:rPr lang="es-ES_tradnl" altLang="en-US" dirty="0"/>
              <a:t>¿Qué hay en dormitorio?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hand-out</a:t>
            </a:r>
            <a:endParaRPr lang="es-ES_tradnl" altLang="en-US" dirty="0" smtClean="0"/>
          </a:p>
          <a:p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furniture</a:t>
            </a:r>
            <a:r>
              <a:rPr lang="es-ES_tradnl" altLang="en-US" dirty="0"/>
              <a:t> and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appliances</a:t>
            </a:r>
            <a:r>
              <a:rPr lang="es-ES_tradnl" altLang="en-US" dirty="0"/>
              <a:t> in </a:t>
            </a:r>
            <a:r>
              <a:rPr lang="es-ES_tradnl" altLang="en-US" dirty="0" err="1"/>
              <a:t>this</a:t>
            </a:r>
            <a:r>
              <a:rPr lang="es-ES_tradnl" altLang="en-US" dirty="0"/>
              <a:t> living </a:t>
            </a:r>
            <a:r>
              <a:rPr lang="es-ES_tradnl" altLang="en-US" dirty="0" err="1"/>
              <a:t>room</a:t>
            </a:r>
            <a:r>
              <a:rPr lang="es-ES_tradnl" altLang="en-US" dirty="0"/>
              <a:t>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71862"/>
            <a:ext cx="4953000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 flipV="1">
            <a:off x="3505200" y="5791200"/>
            <a:ext cx="9144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3429000" y="4800600"/>
            <a:ext cx="21336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 flipV="1">
            <a:off x="3149600" y="5334000"/>
            <a:ext cx="16510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192294" y="6172200"/>
            <a:ext cx="404670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505200" y="6591300"/>
            <a:ext cx="5105400" cy="114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24200" y="4659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51170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92294" y="5562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95600" y="594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00400" y="6412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estudio….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38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3124200"/>
            <a:ext cx="177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escritorio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057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19800" y="2895600"/>
            <a:ext cx="1490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libros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813"/>
            <a:ext cx="27432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2389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computadora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57600" y="5486400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impresor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00800" y="5638800"/>
            <a:ext cx="1539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estante</a:t>
            </a: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771900"/>
            <a:ext cx="1790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52538"/>
            <a:ext cx="119221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33738" y="3124200"/>
            <a:ext cx="1135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silla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comedor…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16002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25550" y="2743200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mesa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1362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038600" y="2895600"/>
            <a:ext cx="12234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Las sillas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668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400800" y="2971800"/>
            <a:ext cx="11977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florero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766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7600"/>
            <a:ext cx="15525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676400" y="5791200"/>
            <a:ext cx="13003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chinero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096000" y="5715000"/>
            <a:ext cx="15440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luminaria</a:t>
            </a:r>
          </a:p>
          <a:p>
            <a:r>
              <a:rPr lang="es-ES" altLang="en-US" b="1" dirty="0" smtClean="0"/>
              <a:t>La lámpara</a:t>
            </a:r>
            <a:endParaRPr lang="es-E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La cocina…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1000"/>
            <a:ext cx="14890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2286000"/>
            <a:ext cx="2274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nevera</a:t>
            </a:r>
          </a:p>
          <a:p>
            <a:r>
              <a:rPr lang="es-ES" altLang="en-US" sz="2200" dirty="0" smtClean="0"/>
              <a:t>La refrigeradora </a:t>
            </a:r>
            <a:endParaRPr lang="es-ES" altLang="en-US" sz="22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11620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209800"/>
            <a:ext cx="15039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estufa</a:t>
            </a:r>
          </a:p>
          <a:p>
            <a:r>
              <a:rPr lang="es-ES" altLang="en-US" sz="2400" dirty="0" smtClean="0"/>
              <a:t>La cocina</a:t>
            </a:r>
            <a:endParaRPr lang="es-ES" altLang="en-US" sz="2400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066800"/>
            <a:ext cx="14160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43400" y="259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radio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72200" y="2286000"/>
            <a:ext cx="2765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cesto </a:t>
            </a:r>
            <a:r>
              <a:rPr lang="es-ES" altLang="en-US" sz="2200" i="1"/>
              <a:t>(tacho) </a:t>
            </a:r>
            <a:r>
              <a:rPr lang="es-ES" altLang="en-US" sz="2200"/>
              <a:t>para</a:t>
            </a:r>
          </a:p>
          <a:p>
            <a:r>
              <a:rPr lang="es-ES" altLang="en-US" sz="2200"/>
              <a:t>la basura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971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" y="4602163"/>
            <a:ext cx="11001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vaso</a:t>
            </a: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76600"/>
            <a:ext cx="14192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28800" y="4449763"/>
            <a:ext cx="1536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Los platos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886200" y="4446588"/>
            <a:ext cx="12874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Las ollas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37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3124200"/>
            <a:ext cx="12096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913563" y="4495800"/>
            <a:ext cx="1925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cubiertos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2668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12725" y="6159500"/>
            <a:ext cx="14589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tenedor</a:t>
            </a:r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12382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981200" y="6126163"/>
            <a:ext cx="15684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cuchara</a:t>
            </a:r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1181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657600" y="6135688"/>
            <a:ext cx="155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cuchillo</a:t>
            </a:r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457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410200" y="6122988"/>
            <a:ext cx="1768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lavaplatos</a:t>
            </a:r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200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391400" y="6019800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lavadora </a:t>
            </a:r>
          </a:p>
          <a:p>
            <a:r>
              <a:rPr lang="es-ES" altLang="en-US" sz="2200"/>
              <a:t>  de platos</a:t>
            </a:r>
          </a:p>
        </p:txBody>
      </p:sp>
      <p:sp>
        <p:nvSpPr>
          <p:cNvPr id="2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56" y="3217285"/>
            <a:ext cx="1004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518198" y="4267200"/>
            <a:ext cx="111120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 smtClean="0"/>
              <a:t>La taza</a:t>
            </a:r>
            <a:endParaRPr lang="es-ES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dormitorio/ la rec</a:t>
            </a:r>
            <a:r>
              <a:rPr lang="en-US" altLang="en-US">
                <a:solidFill>
                  <a:schemeClr val="accent2"/>
                </a:solidFill>
              </a:rPr>
              <a:t>á</a:t>
            </a:r>
            <a:r>
              <a:rPr lang="es-ES" altLang="en-US">
                <a:solidFill>
                  <a:schemeClr val="accent2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2575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2971800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cama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1219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95600" y="304800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teléfono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143750" y="3276600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cómoda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12192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33400" y="57150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armario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33650" y="5791200"/>
            <a:ext cx="112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espejo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24400"/>
            <a:ext cx="14081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648200" y="62484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peluches</a:t>
            </a: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1143000"/>
            <a:ext cx="1757363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781800" y="914400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14382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1676400"/>
            <a:ext cx="982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81213"/>
            <a:ext cx="5222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Line 19"/>
          <p:cNvSpPr>
            <a:spLocks noChangeShapeType="1"/>
          </p:cNvSpPr>
          <p:nvPr/>
        </p:nvSpPr>
        <p:spPr bwMode="auto">
          <a:xfrm flipH="1" flipV="1">
            <a:off x="4648200" y="16002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6096000" y="129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10668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lámpara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841750" y="1233488"/>
            <a:ext cx="164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reloj alarma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72000" y="4281488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mesa de noche</a:t>
            </a:r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338888"/>
            <a:ext cx="133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afiches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/>
            <a:r>
              <a:rPr lang="es-ES_tradnl" altLang="en-US">
                <a:solidFill>
                  <a:schemeClr val="accent2"/>
                </a:solidFill>
              </a:rPr>
              <a:t>El sótano…   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181600"/>
            <a:ext cx="2057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lavadora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971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43200" y="5257800"/>
            <a:ext cx="205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secadora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886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67400" y="3429000"/>
            <a:ext cx="2438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Las escaleras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876800" y="1524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s-ES_tradnl" altLang="en-US">
                <a:solidFill>
                  <a:schemeClr val="accent2"/>
                </a:solidFill>
              </a:rPr>
              <a:t>Mas vocabulario   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00600" y="152400"/>
            <a:ext cx="0" cy="594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20002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010400" y="4495800"/>
            <a:ext cx="190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El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ascensor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144000" cy="4525962"/>
          </a:xfr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dirty="0" smtClean="0"/>
              <a:t>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Los </a:t>
            </a:r>
            <a:r>
              <a:rPr lang="en-US" altLang="en-US" u="sng" dirty="0" err="1" smtClean="0"/>
              <a:t>muebles</a:t>
            </a:r>
            <a:r>
              <a:rPr lang="en-US" altLang="en-US" u="sng" dirty="0" smtClean="0"/>
              <a:t> de la casa</a:t>
            </a:r>
            <a:endParaRPr lang="en-US" alt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1000" y="762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166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 Clase 701 La fecha es el 18 de noviembre del 2013</vt:lpstr>
      <vt:lpstr>El estudio….</vt:lpstr>
      <vt:lpstr>El comedor…</vt:lpstr>
      <vt:lpstr>La cocina…</vt:lpstr>
      <vt:lpstr>El dormitorio/ la recámara …</vt:lpstr>
      <vt:lpstr>El sótano…     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9N La fecha es el 24 de abril del 2012</dc:title>
  <dc:creator>Helen Zumaeta</dc:creator>
  <cp:lastModifiedBy>Helen Zumaeta</cp:lastModifiedBy>
  <cp:revision>11</cp:revision>
  <dcterms:created xsi:type="dcterms:W3CDTF">2012-04-19T15:31:58Z</dcterms:created>
  <dcterms:modified xsi:type="dcterms:W3CDTF">2013-11-18T18:06:59Z</dcterms:modified>
</cp:coreProperties>
</file>